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3004800" cy="9753600"/>
  <p:notesSz cx="13004800" cy="9753600"/>
  <p:embeddedFontLs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Schibsted Grotesk" panose="020B0604020202020204" charset="0"/>
      <p:regular r:id="rId25"/>
      <p:bold r:id="rId26"/>
      <p:italic r:id="rId27"/>
      <p:boldItalic r:id="rId28"/>
    </p:embeddedFont>
    <p:embeddedFont>
      <p:font typeface="Schibsted Grotesk Medium" panose="020B0604020202020204" charset="0"/>
      <p:regular r:id="rId29"/>
      <p:bold r:id="rId30"/>
      <p:italic r:id="rId31"/>
      <p:boldItalic r:id="rId32"/>
    </p:embeddedFont>
    <p:embeddedFont>
      <p:font typeface="Schibsted Grotesk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1464" y="5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8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7141f24573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7141f24573_0_195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9" name="Google Shape;39;p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1" name="Google Shape;41;p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2" name="Google Shape;42;p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3" name="Google Shape;43;p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" name="Google Shape;44;p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" name="Google Shape;45;p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Google Shape;46;p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Google Shape;48;p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Google Shape;49;p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Google Shape;50;p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Google Shape;51;p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Google Shape;52;p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Google Shape;53;p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4" name="Google Shape;54;p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4" name="Google Shape;5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3302925"/>
            <a:ext cx="13077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457168" y="2967883"/>
            <a:ext cx="3088500" cy="4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hours/pattern/sample*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Gery or Walter,</a:t>
            </a:r>
            <a:r>
              <a:rPr lang="en-US" sz="1500" i="0" u="none" strike="noStrike" cap="none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along with our expert sample sewers, will create high-quality, perfectly fitting patterns and samples for your collection.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TEG Specification Sheets completed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Technical intake 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First patterns &amp; first samples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fitting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round of fit adjustments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</a:t>
            </a: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One final sample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per style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production-ready patterns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423563" y="2967883"/>
            <a:ext cx="2841900" cy="48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Sourcing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will provide fabric swatches and trim samples for each style, and guides you through the purchase process.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Expert input and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Swatches and trims gathered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Negotiate  pricing and minimums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Guidance in POs and ordering 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Tracking receipt of orders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1-2 rounds of revisions 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290432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294037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206471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You will work directly with </a:t>
            </a: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to bring your inspiration and ideas into clear designs ready for 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Mood Board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Flat drawing of each style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Line sheet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Prints/colors rendered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Fabric color palette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1 – 2 rounds of revisions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*Optional fashion illustration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647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20836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all-encompassing, in-depth, creative strategy and planning service for your collection and overall brand.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Three-phase action plan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Weekly on-hour check-ins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Collection development strategy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Overall design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Merchandise and assortment planning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Competitive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Target pricing guidance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8591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290219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55891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291033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6" name="Google Shape;686;p24"/>
          <p:cNvSpPr txBox="1"/>
          <p:nvPr/>
        </p:nvSpPr>
        <p:spPr>
          <a:xfrm>
            <a:off x="2235972" y="325117"/>
            <a:ext cx="7650600" cy="9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dk1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SERVICES</a:t>
            </a:r>
            <a:endParaRPr sz="2000">
              <a:solidFill>
                <a:schemeClr val="dk1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/>
          <p:cNvSpPr txBox="1"/>
          <p:nvPr/>
        </p:nvSpPr>
        <p:spPr>
          <a:xfrm>
            <a:off x="230578" y="2655111"/>
            <a:ext cx="2935800" cy="4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Branding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brand objectives and budget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Inspiration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Banding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Guidelines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Logo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Color Pallette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Typeface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Photo Direction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Tone of Voice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Packaging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Labels/Hangtags</a:t>
            </a:r>
            <a:endParaRPr sz="17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2" name="Google Shape;692;p25"/>
          <p:cNvSpPr txBox="1"/>
          <p:nvPr/>
        </p:nvSpPr>
        <p:spPr>
          <a:xfrm>
            <a:off x="3411876" y="2655111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Design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Work directly with a TEG marketing manager to create your brand website.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Design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Inspiration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Website Design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Establish use of Template or    C Custom Website Design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Design Mockups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Photos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Copy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&amp; Communications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3" name="Google Shape;693;p25"/>
          <p:cNvSpPr txBox="1"/>
          <p:nvPr/>
        </p:nvSpPr>
        <p:spPr>
          <a:xfrm>
            <a:off x="6654649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Development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oversight in establishing a well functioning and performing website for your brand.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 Development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 Development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Specifications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Assistance with Platform Choice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 Data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Optimization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and Communications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4" name="Google Shape;694;p25"/>
          <p:cNvSpPr txBox="1"/>
          <p:nvPr/>
        </p:nvSpPr>
        <p:spPr>
          <a:xfrm>
            <a:off x="88593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5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5" name="Google Shape;695;p25"/>
          <p:cNvCxnSpPr/>
          <p:nvPr/>
        </p:nvCxnSpPr>
        <p:spPr>
          <a:xfrm>
            <a:off x="1227698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25"/>
          <p:cNvSpPr txBox="1"/>
          <p:nvPr/>
        </p:nvSpPr>
        <p:spPr>
          <a:xfrm>
            <a:off x="4074519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6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7" name="Google Shape;697;p25"/>
          <p:cNvSpPr txBox="1"/>
          <p:nvPr/>
        </p:nvSpPr>
        <p:spPr>
          <a:xfrm>
            <a:off x="726307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7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8" name="Google Shape;698;p25"/>
          <p:cNvCxnSpPr/>
          <p:nvPr/>
        </p:nvCxnSpPr>
        <p:spPr>
          <a:xfrm>
            <a:off x="441629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99;p25"/>
          <p:cNvCxnSpPr/>
          <p:nvPr/>
        </p:nvCxnSpPr>
        <p:spPr>
          <a:xfrm>
            <a:off x="760483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0" name="Google Shape;700;p25"/>
          <p:cNvSpPr txBox="1"/>
          <p:nvPr/>
        </p:nvSpPr>
        <p:spPr>
          <a:xfrm>
            <a:off x="9803556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Online Marketing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Strategic sourcing of online marketing team and management of their services until launch.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•Online Marketing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Online Marketing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•CMO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Ads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SEO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Campaign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1" name="Google Shape;701;p25"/>
          <p:cNvSpPr txBox="1"/>
          <p:nvPr/>
        </p:nvSpPr>
        <p:spPr>
          <a:xfrm>
            <a:off x="10411982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8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02" name="Google Shape;702;p25"/>
          <p:cNvCxnSpPr/>
          <p:nvPr/>
        </p:nvCxnSpPr>
        <p:spPr>
          <a:xfrm>
            <a:off x="10753742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6"/>
          <p:cNvSpPr txBox="1"/>
          <p:nvPr/>
        </p:nvSpPr>
        <p:spPr>
          <a:xfrm>
            <a:off x="1645126" y="2655099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Photoshoot Management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objectives, budget,  and brand alignment.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Location*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Photography*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Models*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Stylist*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Equipment* 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Shot List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On-Site Production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8" name="Google Shape;708;p26"/>
          <p:cNvSpPr txBox="1"/>
          <p:nvPr/>
        </p:nvSpPr>
        <p:spPr>
          <a:xfrm>
            <a:off x="4887900" y="2655099"/>
            <a:ext cx="2841900" cy="4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Social Media Planning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 service designed to source and manage a social media source or agency to launch and establish your brand’s social media presence and reach.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Planning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Social Media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Overall Social Media Strategic Plan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Social Media Automation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Copywriter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Engagement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Optional Influencer Outreach**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9" name="Google Shape;709;p26"/>
          <p:cNvSpPr txBox="1"/>
          <p:nvPr/>
        </p:nvSpPr>
        <p:spPr>
          <a:xfrm>
            <a:off x="224088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9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0" name="Google Shape;710;p26"/>
          <p:cNvSpPr txBox="1"/>
          <p:nvPr/>
        </p:nvSpPr>
        <p:spPr>
          <a:xfrm>
            <a:off x="549632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10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1" name="Google Shape;711;p26"/>
          <p:cNvCxnSpPr/>
          <p:nvPr/>
        </p:nvCxnSpPr>
        <p:spPr>
          <a:xfrm>
            <a:off x="2663804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2" name="Google Shape;712;p26"/>
          <p:cNvCxnSpPr/>
          <p:nvPr/>
        </p:nvCxnSpPr>
        <p:spPr>
          <a:xfrm>
            <a:off x="583808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26"/>
          <p:cNvSpPr txBox="1"/>
          <p:nvPr/>
        </p:nvSpPr>
        <p:spPr>
          <a:xfrm>
            <a:off x="3571260" y="7423889"/>
            <a:ext cx="6014700" cy="216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includes sourcing of appropriate team and/or services and negotiation of pricing and timelines.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does not include fees for team or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Client pays vendors directly for all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A TEG Marketing Manager will oversee and track the project on behalf of the client through completion.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**Social Media Outreach is available for an additional fee and not available without Social Media Planning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14" name="Google Shape;714;p26"/>
          <p:cNvSpPr txBox="1"/>
          <p:nvPr/>
        </p:nvSpPr>
        <p:spPr>
          <a:xfrm>
            <a:off x="8513750" y="2655099"/>
            <a:ext cx="2569800" cy="40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Graphic Design</a:t>
            </a:r>
            <a:endParaRPr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design services customized to the individual needs of the client which can include: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Graphic Design Intake Session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Graphic Design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Templates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Lookbook Layout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5" name="Google Shape;715;p26"/>
          <p:cNvSpPr txBox="1"/>
          <p:nvPr/>
        </p:nvSpPr>
        <p:spPr>
          <a:xfrm>
            <a:off x="9063914" y="1210201"/>
            <a:ext cx="14694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12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6" name="Google Shape;716;p26"/>
          <p:cNvCxnSpPr/>
          <p:nvPr/>
        </p:nvCxnSpPr>
        <p:spPr>
          <a:xfrm>
            <a:off x="9372947" y="2579203"/>
            <a:ext cx="851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2" name="Google Shape;72;p9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3" name="Google Shape;73;p9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4" name="Google Shape;74;p9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5" name="Google Shape;75;p9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6" name="Google Shape;76;p9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7" name="Google Shape;77;p9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9" name="Google Shape;79;p9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1" name="Google Shape;91;p9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2" name="Google Shape;92;p9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3" name="Google Shape;93;p9"/>
          <p:cNvSpPr txBox="1"/>
          <p:nvPr/>
        </p:nvSpPr>
        <p:spPr>
          <a:xfrm>
            <a:off x="4276050" y="50926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4" name="Google Shape;94;p9"/>
          <p:cNvSpPr txBox="1"/>
          <p:nvPr/>
        </p:nvSpPr>
        <p:spPr>
          <a:xfrm>
            <a:off x="4275868" y="5775988"/>
            <a:ext cx="4404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5" name="Google Shape;95;p9"/>
          <p:cNvSpPr txBox="1"/>
          <p:nvPr/>
        </p:nvSpPr>
        <p:spPr>
          <a:xfrm>
            <a:off x="4364262" y="6590300"/>
            <a:ext cx="42273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6" name="Google Shape;96;p9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7" name="Google Shape;97;p9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8" name="Google Shape;98;p9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9" name="Google Shape;99;p9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0" name="Google Shape;100;p9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1" name="Google Shape;101;p9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2" name="Google Shape;102;p9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3" name="Google Shape;103;p9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4" name="Google Shape;104;p9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5" name="Google Shape;105;p9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4" name="Google Shape;124;p10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5" name="Google Shape;125;p10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6" name="Google Shape;126;p10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Google Shape;128;p10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1" name="Google Shape;131;p10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Google Shape;143;p10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Google Shape;144;p10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Google Shape;145;p10"/>
          <p:cNvSpPr txBox="1"/>
          <p:nvPr/>
        </p:nvSpPr>
        <p:spPr>
          <a:xfrm>
            <a:off x="4275913" y="5118525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Google Shape;146;p10"/>
          <p:cNvSpPr txBox="1"/>
          <p:nvPr/>
        </p:nvSpPr>
        <p:spPr>
          <a:xfrm>
            <a:off x="4275868" y="5775988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Google Shape;147;p10"/>
          <p:cNvSpPr txBox="1"/>
          <p:nvPr/>
        </p:nvSpPr>
        <p:spPr>
          <a:xfrm>
            <a:off x="4364262" y="6590300"/>
            <a:ext cx="4227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8" name="Google Shape;148;p10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Google Shape;149;p10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Google Shape;150;p10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Google Shape;151;p10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Google Shape;152;p10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Google Shape;153;p10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Google Shape;154;p10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Google Shape;155;p10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Google Shape;156;p10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7" name="Google Shape;157;p10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67991" y="1947102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70;p11">
            <a:extLst>
              <a:ext uri="{FF2B5EF4-FFF2-40B4-BE49-F238E27FC236}">
                <a16:creationId xmlns:a16="http://schemas.microsoft.com/office/drawing/2014/main" id="{6983B7E2-C281-7375-5D9C-DD3E387D9143}"/>
              </a:ext>
            </a:extLst>
          </p:cNvPr>
          <p:cNvSpPr txBox="1"/>
          <p:nvPr/>
        </p:nvSpPr>
        <p:spPr>
          <a:xfrm>
            <a:off x="66565" y="465028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" name="Google Shape;171;p11">
            <a:extLst>
              <a:ext uri="{FF2B5EF4-FFF2-40B4-BE49-F238E27FC236}">
                <a16:creationId xmlns:a16="http://schemas.microsoft.com/office/drawing/2014/main" id="{ABA278D2-8F7D-B169-EE59-4018A63DB148}"/>
              </a:ext>
            </a:extLst>
          </p:cNvPr>
          <p:cNvSpPr txBox="1"/>
          <p:nvPr/>
        </p:nvSpPr>
        <p:spPr>
          <a:xfrm>
            <a:off x="65152" y="5105113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" name="Google Shape;172;p11">
            <a:extLst>
              <a:ext uri="{FF2B5EF4-FFF2-40B4-BE49-F238E27FC236}">
                <a16:creationId xmlns:a16="http://schemas.microsoft.com/office/drawing/2014/main" id="{078BECD7-DEC8-AD40-33AE-5D950B1D187B}"/>
              </a:ext>
            </a:extLst>
          </p:cNvPr>
          <p:cNvSpPr txBox="1"/>
          <p:nvPr/>
        </p:nvSpPr>
        <p:spPr>
          <a:xfrm>
            <a:off x="65795" y="5605687"/>
            <a:ext cx="3189022" cy="537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 OF EACH STYLE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" name="Google Shape;173;p11">
            <a:extLst>
              <a:ext uri="{FF2B5EF4-FFF2-40B4-BE49-F238E27FC236}">
                <a16:creationId xmlns:a16="http://schemas.microsoft.com/office/drawing/2014/main" id="{FF8731EA-8665-51D9-C11D-D97A8666DF35}"/>
              </a:ext>
            </a:extLst>
          </p:cNvPr>
          <p:cNvSpPr txBox="1"/>
          <p:nvPr/>
        </p:nvSpPr>
        <p:spPr>
          <a:xfrm>
            <a:off x="68008" y="6097938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" name="Google Shape;174;p11">
            <a:extLst>
              <a:ext uri="{FF2B5EF4-FFF2-40B4-BE49-F238E27FC236}">
                <a16:creationId xmlns:a16="http://schemas.microsoft.com/office/drawing/2014/main" id="{CEE8B7F4-2195-AA86-CFCD-1CFF6AA61B43}"/>
              </a:ext>
            </a:extLst>
          </p:cNvPr>
          <p:cNvSpPr txBox="1"/>
          <p:nvPr/>
        </p:nvSpPr>
        <p:spPr>
          <a:xfrm>
            <a:off x="35107" y="6561089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+ COLORS RENDERED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" name="Google Shape;175;p11">
            <a:extLst>
              <a:ext uri="{FF2B5EF4-FFF2-40B4-BE49-F238E27FC236}">
                <a16:creationId xmlns:a16="http://schemas.microsoft.com/office/drawing/2014/main" id="{FE1111A8-5414-CFFC-A21B-252145B563A4}"/>
              </a:ext>
            </a:extLst>
          </p:cNvPr>
          <p:cNvSpPr txBox="1"/>
          <p:nvPr/>
        </p:nvSpPr>
        <p:spPr>
          <a:xfrm>
            <a:off x="51432" y="7015889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" name="Google Shape;176;p11">
            <a:extLst>
              <a:ext uri="{FF2B5EF4-FFF2-40B4-BE49-F238E27FC236}">
                <a16:creationId xmlns:a16="http://schemas.microsoft.com/office/drawing/2014/main" id="{D8B30595-E5F2-A489-80DC-33240EB6C574}"/>
              </a:ext>
            </a:extLst>
          </p:cNvPr>
          <p:cNvSpPr txBox="1"/>
          <p:nvPr/>
        </p:nvSpPr>
        <p:spPr>
          <a:xfrm>
            <a:off x="43151" y="7470689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" name="Google Shape;177;p11">
            <a:extLst>
              <a:ext uri="{FF2B5EF4-FFF2-40B4-BE49-F238E27FC236}">
                <a16:creationId xmlns:a16="http://schemas.microsoft.com/office/drawing/2014/main" id="{9136BD44-4FDD-C760-4233-6E435E51D472}"/>
              </a:ext>
            </a:extLst>
          </p:cNvPr>
          <p:cNvSpPr txBox="1"/>
          <p:nvPr/>
        </p:nvSpPr>
        <p:spPr>
          <a:xfrm>
            <a:off x="66591" y="419988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Google Shape;179;p11">
            <a:extLst>
              <a:ext uri="{FF2B5EF4-FFF2-40B4-BE49-F238E27FC236}">
                <a16:creationId xmlns:a16="http://schemas.microsoft.com/office/drawing/2014/main" id="{69262B23-A188-AE46-6E60-6EC5901093F5}"/>
              </a:ext>
            </a:extLst>
          </p:cNvPr>
          <p:cNvSpPr txBox="1"/>
          <p:nvPr/>
        </p:nvSpPr>
        <p:spPr>
          <a:xfrm>
            <a:off x="3291162" y="46106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Google Shape;180;p11">
            <a:extLst>
              <a:ext uri="{FF2B5EF4-FFF2-40B4-BE49-F238E27FC236}">
                <a16:creationId xmlns:a16="http://schemas.microsoft.com/office/drawing/2014/main" id="{5E32565D-55C2-5EE8-E410-53AC9A4C7A48}"/>
              </a:ext>
            </a:extLst>
          </p:cNvPr>
          <p:cNvSpPr txBox="1"/>
          <p:nvPr/>
        </p:nvSpPr>
        <p:spPr>
          <a:xfrm>
            <a:off x="3289749" y="5065432"/>
            <a:ext cx="3189996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Google Shape;181;p11">
            <a:extLst>
              <a:ext uri="{FF2B5EF4-FFF2-40B4-BE49-F238E27FC236}">
                <a16:creationId xmlns:a16="http://schemas.microsoft.com/office/drawing/2014/main" id="{6487EF2A-1918-CAEC-6E27-00A024D591A7}"/>
              </a:ext>
            </a:extLst>
          </p:cNvPr>
          <p:cNvSpPr txBox="1"/>
          <p:nvPr/>
        </p:nvSpPr>
        <p:spPr>
          <a:xfrm>
            <a:off x="3290392" y="55660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Google Shape;182;p11">
            <a:extLst>
              <a:ext uri="{FF2B5EF4-FFF2-40B4-BE49-F238E27FC236}">
                <a16:creationId xmlns:a16="http://schemas.microsoft.com/office/drawing/2014/main" id="{724F6AFB-DA1A-DA63-3EBC-416872D92929}"/>
              </a:ext>
            </a:extLst>
          </p:cNvPr>
          <p:cNvSpPr txBox="1"/>
          <p:nvPr/>
        </p:nvSpPr>
        <p:spPr>
          <a:xfrm>
            <a:off x="3292605" y="6066608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183;p11">
            <a:extLst>
              <a:ext uri="{FF2B5EF4-FFF2-40B4-BE49-F238E27FC236}">
                <a16:creationId xmlns:a16="http://schemas.microsoft.com/office/drawing/2014/main" id="{58AFC50A-83C5-9BF2-4C95-2B21BE749989}"/>
              </a:ext>
            </a:extLst>
          </p:cNvPr>
          <p:cNvSpPr txBox="1"/>
          <p:nvPr/>
        </p:nvSpPr>
        <p:spPr>
          <a:xfrm>
            <a:off x="3259704" y="6521408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184;p11">
            <a:extLst>
              <a:ext uri="{FF2B5EF4-FFF2-40B4-BE49-F238E27FC236}">
                <a16:creationId xmlns:a16="http://schemas.microsoft.com/office/drawing/2014/main" id="{70EDA98A-003A-2D78-11FC-EC15DF711676}"/>
              </a:ext>
            </a:extLst>
          </p:cNvPr>
          <p:cNvSpPr txBox="1"/>
          <p:nvPr/>
        </p:nvSpPr>
        <p:spPr>
          <a:xfrm>
            <a:off x="3276029" y="6976208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185;p11">
            <a:extLst>
              <a:ext uri="{FF2B5EF4-FFF2-40B4-BE49-F238E27FC236}">
                <a16:creationId xmlns:a16="http://schemas.microsoft.com/office/drawing/2014/main" id="{C7495367-D8D8-3FFC-D599-F0E11BD86913}"/>
              </a:ext>
            </a:extLst>
          </p:cNvPr>
          <p:cNvSpPr txBox="1"/>
          <p:nvPr/>
        </p:nvSpPr>
        <p:spPr>
          <a:xfrm>
            <a:off x="3267748" y="7431007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SCREENPRINTING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188;p11">
            <a:extLst>
              <a:ext uri="{FF2B5EF4-FFF2-40B4-BE49-F238E27FC236}">
                <a16:creationId xmlns:a16="http://schemas.microsoft.com/office/drawing/2014/main" id="{74F6A199-4539-C2FE-3404-FB9392851B40}"/>
              </a:ext>
            </a:extLst>
          </p:cNvPr>
          <p:cNvSpPr txBox="1"/>
          <p:nvPr/>
        </p:nvSpPr>
        <p:spPr>
          <a:xfrm>
            <a:off x="3291188" y="41602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221;p11">
            <a:extLst>
              <a:ext uri="{FF2B5EF4-FFF2-40B4-BE49-F238E27FC236}">
                <a16:creationId xmlns:a16="http://schemas.microsoft.com/office/drawing/2014/main" id="{FBF19A3E-C13B-6E40-8600-72E84CF21225}"/>
              </a:ext>
            </a:extLst>
          </p:cNvPr>
          <p:cNvSpPr txBox="1"/>
          <p:nvPr/>
        </p:nvSpPr>
        <p:spPr>
          <a:xfrm>
            <a:off x="6562400" y="46106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Google Shape;222;p11">
            <a:extLst>
              <a:ext uri="{FF2B5EF4-FFF2-40B4-BE49-F238E27FC236}">
                <a16:creationId xmlns:a16="http://schemas.microsoft.com/office/drawing/2014/main" id="{90738957-1086-BDD0-B0B5-A2B3A35A8F61}"/>
              </a:ext>
            </a:extLst>
          </p:cNvPr>
          <p:cNvSpPr txBox="1"/>
          <p:nvPr/>
        </p:nvSpPr>
        <p:spPr>
          <a:xfrm>
            <a:off x="6560987" y="5065432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223;p11">
            <a:extLst>
              <a:ext uri="{FF2B5EF4-FFF2-40B4-BE49-F238E27FC236}">
                <a16:creationId xmlns:a16="http://schemas.microsoft.com/office/drawing/2014/main" id="{9F72999F-4540-6D01-757C-86D08E379A41}"/>
              </a:ext>
            </a:extLst>
          </p:cNvPr>
          <p:cNvSpPr txBox="1"/>
          <p:nvPr/>
        </p:nvSpPr>
        <p:spPr>
          <a:xfrm>
            <a:off x="6561630" y="55660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224;p11">
            <a:extLst>
              <a:ext uri="{FF2B5EF4-FFF2-40B4-BE49-F238E27FC236}">
                <a16:creationId xmlns:a16="http://schemas.microsoft.com/office/drawing/2014/main" id="{16969852-347F-F5FA-14E0-02D83220F3BB}"/>
              </a:ext>
            </a:extLst>
          </p:cNvPr>
          <p:cNvSpPr txBox="1"/>
          <p:nvPr/>
        </p:nvSpPr>
        <p:spPr>
          <a:xfrm>
            <a:off x="6563843" y="6066609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225;p11">
            <a:extLst>
              <a:ext uri="{FF2B5EF4-FFF2-40B4-BE49-F238E27FC236}">
                <a16:creationId xmlns:a16="http://schemas.microsoft.com/office/drawing/2014/main" id="{661135B0-BE9C-AC8F-581E-8D20901FED17}"/>
              </a:ext>
            </a:extLst>
          </p:cNvPr>
          <p:cNvSpPr txBox="1"/>
          <p:nvPr/>
        </p:nvSpPr>
        <p:spPr>
          <a:xfrm>
            <a:off x="6530942" y="6521408"/>
            <a:ext cx="31929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226;p11">
            <a:extLst>
              <a:ext uri="{FF2B5EF4-FFF2-40B4-BE49-F238E27FC236}">
                <a16:creationId xmlns:a16="http://schemas.microsoft.com/office/drawing/2014/main" id="{4FA14EFF-4318-FE6D-28B5-BA05CDD3E5C7}"/>
              </a:ext>
            </a:extLst>
          </p:cNvPr>
          <p:cNvSpPr txBox="1"/>
          <p:nvPr/>
        </p:nvSpPr>
        <p:spPr>
          <a:xfrm>
            <a:off x="6547267" y="6976208"/>
            <a:ext cx="322313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227;p11">
            <a:extLst>
              <a:ext uri="{FF2B5EF4-FFF2-40B4-BE49-F238E27FC236}">
                <a16:creationId xmlns:a16="http://schemas.microsoft.com/office/drawing/2014/main" id="{F780EB71-09A5-8DB6-04DE-647940BBFF60}"/>
              </a:ext>
            </a:extLst>
          </p:cNvPr>
          <p:cNvSpPr txBox="1"/>
          <p:nvPr/>
        </p:nvSpPr>
        <p:spPr>
          <a:xfrm>
            <a:off x="6562426" y="41602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Google Shape;212;p11">
            <a:extLst>
              <a:ext uri="{FF2B5EF4-FFF2-40B4-BE49-F238E27FC236}">
                <a16:creationId xmlns:a16="http://schemas.microsoft.com/office/drawing/2014/main" id="{D01B80C0-2A50-300B-EB46-654FB2409A91}"/>
              </a:ext>
            </a:extLst>
          </p:cNvPr>
          <p:cNvSpPr txBox="1"/>
          <p:nvPr/>
        </p:nvSpPr>
        <p:spPr>
          <a:xfrm>
            <a:off x="9791405" y="451246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213;p11">
            <a:extLst>
              <a:ext uri="{FF2B5EF4-FFF2-40B4-BE49-F238E27FC236}">
                <a16:creationId xmlns:a16="http://schemas.microsoft.com/office/drawing/2014/main" id="{AB3B4610-CD3F-1B05-0F9A-05C6662AD909}"/>
              </a:ext>
            </a:extLst>
          </p:cNvPr>
          <p:cNvSpPr txBox="1"/>
          <p:nvPr/>
        </p:nvSpPr>
        <p:spPr>
          <a:xfrm>
            <a:off x="9789992" y="4967285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14;p11">
            <a:extLst>
              <a:ext uri="{FF2B5EF4-FFF2-40B4-BE49-F238E27FC236}">
                <a16:creationId xmlns:a16="http://schemas.microsoft.com/office/drawing/2014/main" id="{7CF43CC6-B5FF-C1B8-E490-DC41ABAB78E1}"/>
              </a:ext>
            </a:extLst>
          </p:cNvPr>
          <p:cNvSpPr txBox="1"/>
          <p:nvPr/>
        </p:nvSpPr>
        <p:spPr>
          <a:xfrm>
            <a:off x="9790635" y="546786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215;p11">
            <a:extLst>
              <a:ext uri="{FF2B5EF4-FFF2-40B4-BE49-F238E27FC236}">
                <a16:creationId xmlns:a16="http://schemas.microsoft.com/office/drawing/2014/main" id="{12C88639-93BC-CC82-0322-DE78B71566D5}"/>
              </a:ext>
            </a:extLst>
          </p:cNvPr>
          <p:cNvSpPr txBox="1"/>
          <p:nvPr/>
        </p:nvSpPr>
        <p:spPr>
          <a:xfrm>
            <a:off x="9792848" y="5968461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216;p11">
            <a:extLst>
              <a:ext uri="{FF2B5EF4-FFF2-40B4-BE49-F238E27FC236}">
                <a16:creationId xmlns:a16="http://schemas.microsoft.com/office/drawing/2014/main" id="{C62505AB-C04F-3912-EB9A-0704647C73B3}"/>
              </a:ext>
            </a:extLst>
          </p:cNvPr>
          <p:cNvSpPr txBox="1"/>
          <p:nvPr/>
        </p:nvSpPr>
        <p:spPr>
          <a:xfrm>
            <a:off x="9759947" y="6423261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217;p11">
            <a:extLst>
              <a:ext uri="{FF2B5EF4-FFF2-40B4-BE49-F238E27FC236}">
                <a16:creationId xmlns:a16="http://schemas.microsoft.com/office/drawing/2014/main" id="{F4173CC0-0AEF-38FC-3C33-9E598FED8E27}"/>
              </a:ext>
            </a:extLst>
          </p:cNvPr>
          <p:cNvSpPr txBox="1"/>
          <p:nvPr/>
        </p:nvSpPr>
        <p:spPr>
          <a:xfrm>
            <a:off x="9776272" y="6878061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218;p11">
            <a:extLst>
              <a:ext uri="{FF2B5EF4-FFF2-40B4-BE49-F238E27FC236}">
                <a16:creationId xmlns:a16="http://schemas.microsoft.com/office/drawing/2014/main" id="{D3C14281-113B-D4FA-4936-5365BB76A767}"/>
              </a:ext>
            </a:extLst>
          </p:cNvPr>
          <p:cNvSpPr txBox="1"/>
          <p:nvPr/>
        </p:nvSpPr>
        <p:spPr>
          <a:xfrm>
            <a:off x="9767991" y="7332860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219;p11">
            <a:extLst>
              <a:ext uri="{FF2B5EF4-FFF2-40B4-BE49-F238E27FC236}">
                <a16:creationId xmlns:a16="http://schemas.microsoft.com/office/drawing/2014/main" id="{1B94E6F5-2772-3CF0-D641-7CDB8C01EDFF}"/>
              </a:ext>
            </a:extLst>
          </p:cNvPr>
          <p:cNvSpPr txBox="1"/>
          <p:nvPr/>
        </p:nvSpPr>
        <p:spPr>
          <a:xfrm>
            <a:off x="9791431" y="406206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185;p11">
            <a:extLst>
              <a:ext uri="{FF2B5EF4-FFF2-40B4-BE49-F238E27FC236}">
                <a16:creationId xmlns:a16="http://schemas.microsoft.com/office/drawing/2014/main" id="{326AD504-4157-A07C-3A46-1245CBFA4A4F}"/>
              </a:ext>
            </a:extLst>
          </p:cNvPr>
          <p:cNvSpPr txBox="1"/>
          <p:nvPr/>
        </p:nvSpPr>
        <p:spPr>
          <a:xfrm>
            <a:off x="3716093" y="7947634"/>
            <a:ext cx="2255252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EMBROIDERY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185;p11">
            <a:extLst>
              <a:ext uri="{FF2B5EF4-FFF2-40B4-BE49-F238E27FC236}">
                <a16:creationId xmlns:a16="http://schemas.microsoft.com/office/drawing/2014/main" id="{5854DF97-AEEC-68F2-13F4-650E8901574E}"/>
              </a:ext>
            </a:extLst>
          </p:cNvPr>
          <p:cNvSpPr txBox="1"/>
          <p:nvPr/>
        </p:nvSpPr>
        <p:spPr>
          <a:xfrm>
            <a:off x="3228308" y="8407596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CUSTOM PRINTS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4" name="Google Shape;244;p12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5" name="Google Shape;245;p12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6" name="Google Shape;246;p12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7" name="Google Shape;247;p12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8" name="Google Shape;248;p12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9" name="Google Shape;249;p12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1" name="Google Shape;251;p12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3" name="Google Shape;263;p12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4" name="Google Shape;264;p12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5" name="Google Shape;265;p12"/>
          <p:cNvSpPr txBox="1"/>
          <p:nvPr/>
        </p:nvSpPr>
        <p:spPr>
          <a:xfrm>
            <a:off x="4276050" y="58454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6" name="Google Shape;266;p12"/>
          <p:cNvSpPr txBox="1"/>
          <p:nvPr/>
        </p:nvSpPr>
        <p:spPr>
          <a:xfrm>
            <a:off x="4187256" y="4304188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7" name="Google Shape;267;p12"/>
          <p:cNvSpPr txBox="1"/>
          <p:nvPr/>
        </p:nvSpPr>
        <p:spPr>
          <a:xfrm>
            <a:off x="4312313" y="4842900"/>
            <a:ext cx="42273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8" name="Google Shape;268;p12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9" name="Google Shape;269;p12"/>
          <p:cNvSpPr txBox="1"/>
          <p:nvPr/>
        </p:nvSpPr>
        <p:spPr>
          <a:xfrm>
            <a:off x="4316631" y="65932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RINTS / COLORS RENDERED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0" name="Google Shape;270;p12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1" name="Google Shape;271;p12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2" name="Google Shape;272;p12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3" name="Google Shape;273;p12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4" name="Google Shape;274;p12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5" name="Google Shape;275;p12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6" name="Google Shape;276;p12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7" name="Google Shape;277;p12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6" name="Google Shape;296;p13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7" name="Google Shape;297;p13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8" name="Google Shape;298;p13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9" name="Google Shape;299;p13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0" name="Google Shape;300;p13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1" name="Google Shape;301;p13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2" name="Google Shape;302;p13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6" name="Google Shape;306;p13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7" name="Google Shape;307;p13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8" name="Google Shape;308;p13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9" name="Google Shape;309;p13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0" name="Google Shape;310;p13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1" name="Google Shape;311;p13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2" name="Google Shape;312;p13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3" name="Google Shape;333;p14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Google Shape;334;p14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Google Shape;335;p14"/>
          <p:cNvSpPr txBox="1"/>
          <p:nvPr/>
        </p:nvSpPr>
        <p:spPr>
          <a:xfrm>
            <a:off x="6454675" y="526825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Google Shape;336;p14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Google Shape;337;p14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Google Shape;338;p14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	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Google Shape;339;p14"/>
          <p:cNvSpPr txBox="1"/>
          <p:nvPr/>
        </p:nvSpPr>
        <p:spPr>
          <a:xfrm>
            <a:off x="6456900" y="9135525"/>
            <a:ext cx="65502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PLEATING, CUSTOM PRINTS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2" name="Google Shape;342;p14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3" name="Google Shape;343;p14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4" name="Google Shape;344;p14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5" name="Google Shape;345;p14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6" name="Google Shape;346;p14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7" name="Google Shape;347;p14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8" name="Google Shape;348;p14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3" name="Google Shape;353;p14"/>
          <p:cNvSpPr txBox="1"/>
          <p:nvPr/>
        </p:nvSpPr>
        <p:spPr>
          <a:xfrm>
            <a:off x="7170775" y="5953925"/>
            <a:ext cx="48390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	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19" name="Google Shape;419;p15"/>
          <p:cNvSpPr txBox="1"/>
          <p:nvPr/>
        </p:nvSpPr>
        <p:spPr>
          <a:xfrm>
            <a:off x="-11696" y="7962382"/>
            <a:ext cx="32232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Google Shape;412;p15">
            <a:extLst>
              <a:ext uri="{FF2B5EF4-FFF2-40B4-BE49-F238E27FC236}">
                <a16:creationId xmlns:a16="http://schemas.microsoft.com/office/drawing/2014/main" id="{44959484-1CC5-2257-E670-8FD4EDC53BDD}"/>
              </a:ext>
            </a:extLst>
          </p:cNvPr>
          <p:cNvSpPr txBox="1"/>
          <p:nvPr/>
        </p:nvSpPr>
        <p:spPr>
          <a:xfrm>
            <a:off x="515080" y="469393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413;p15">
            <a:extLst>
              <a:ext uri="{FF2B5EF4-FFF2-40B4-BE49-F238E27FC236}">
                <a16:creationId xmlns:a16="http://schemas.microsoft.com/office/drawing/2014/main" id="{5F2A10ED-83F1-C492-E61D-0D67932354E9}"/>
              </a:ext>
            </a:extLst>
          </p:cNvPr>
          <p:cNvSpPr txBox="1"/>
          <p:nvPr/>
        </p:nvSpPr>
        <p:spPr>
          <a:xfrm>
            <a:off x="480454" y="5166929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414;p15">
            <a:extLst>
              <a:ext uri="{FF2B5EF4-FFF2-40B4-BE49-F238E27FC236}">
                <a16:creationId xmlns:a16="http://schemas.microsoft.com/office/drawing/2014/main" id="{19C0B850-DEC6-532D-6ED2-EC931C6E2B51}"/>
              </a:ext>
            </a:extLst>
          </p:cNvPr>
          <p:cNvSpPr txBox="1"/>
          <p:nvPr/>
        </p:nvSpPr>
        <p:spPr>
          <a:xfrm>
            <a:off x="481172" y="5639929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415;p15">
            <a:extLst>
              <a:ext uri="{FF2B5EF4-FFF2-40B4-BE49-F238E27FC236}">
                <a16:creationId xmlns:a16="http://schemas.microsoft.com/office/drawing/2014/main" id="{48E6E97E-1F10-1D23-654F-D2A1700465B7}"/>
              </a:ext>
            </a:extLst>
          </p:cNvPr>
          <p:cNvSpPr txBox="1"/>
          <p:nvPr/>
        </p:nvSpPr>
        <p:spPr>
          <a:xfrm>
            <a:off x="514586" y="6112944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Google Shape;416;p15">
            <a:extLst>
              <a:ext uri="{FF2B5EF4-FFF2-40B4-BE49-F238E27FC236}">
                <a16:creationId xmlns:a16="http://schemas.microsoft.com/office/drawing/2014/main" id="{34E1C4C4-305E-44F9-0892-E01B270BCD5A}"/>
              </a:ext>
            </a:extLst>
          </p:cNvPr>
          <p:cNvSpPr txBox="1"/>
          <p:nvPr/>
        </p:nvSpPr>
        <p:spPr>
          <a:xfrm>
            <a:off x="513124" y="6558742"/>
            <a:ext cx="31929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Google Shape;417;p15">
            <a:extLst>
              <a:ext uri="{FF2B5EF4-FFF2-40B4-BE49-F238E27FC236}">
                <a16:creationId xmlns:a16="http://schemas.microsoft.com/office/drawing/2014/main" id="{243577DF-7DBA-9A61-3010-D87419103B16}"/>
              </a:ext>
            </a:extLst>
          </p:cNvPr>
          <p:cNvSpPr txBox="1"/>
          <p:nvPr/>
        </p:nvSpPr>
        <p:spPr>
          <a:xfrm>
            <a:off x="612047" y="7001842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418;p15">
            <a:extLst>
              <a:ext uri="{FF2B5EF4-FFF2-40B4-BE49-F238E27FC236}">
                <a16:creationId xmlns:a16="http://schemas.microsoft.com/office/drawing/2014/main" id="{8D780731-196B-E19C-F27A-467B23564EF2}"/>
              </a:ext>
            </a:extLst>
          </p:cNvPr>
          <p:cNvSpPr txBox="1"/>
          <p:nvPr/>
        </p:nvSpPr>
        <p:spPr>
          <a:xfrm>
            <a:off x="539969" y="4225616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179;p11">
            <a:extLst>
              <a:ext uri="{FF2B5EF4-FFF2-40B4-BE49-F238E27FC236}">
                <a16:creationId xmlns:a16="http://schemas.microsoft.com/office/drawing/2014/main" id="{3D390129-DD6B-08BF-2F1A-CA447F6B3223}"/>
              </a:ext>
            </a:extLst>
          </p:cNvPr>
          <p:cNvSpPr txBox="1"/>
          <p:nvPr/>
        </p:nvSpPr>
        <p:spPr>
          <a:xfrm>
            <a:off x="5028859" y="460832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Google Shape;180;p11">
            <a:extLst>
              <a:ext uri="{FF2B5EF4-FFF2-40B4-BE49-F238E27FC236}">
                <a16:creationId xmlns:a16="http://schemas.microsoft.com/office/drawing/2014/main" id="{1FB2957E-3717-5ED5-5CFC-CC0528B31F2C}"/>
              </a:ext>
            </a:extLst>
          </p:cNvPr>
          <p:cNvSpPr txBox="1"/>
          <p:nvPr/>
        </p:nvSpPr>
        <p:spPr>
          <a:xfrm>
            <a:off x="5027446" y="5063145"/>
            <a:ext cx="3189996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181;p11">
            <a:extLst>
              <a:ext uri="{FF2B5EF4-FFF2-40B4-BE49-F238E27FC236}">
                <a16:creationId xmlns:a16="http://schemas.microsoft.com/office/drawing/2014/main" id="{7E6C7935-805B-4F2C-3305-BE5D41DC8D7C}"/>
              </a:ext>
            </a:extLst>
          </p:cNvPr>
          <p:cNvSpPr txBox="1"/>
          <p:nvPr/>
        </p:nvSpPr>
        <p:spPr>
          <a:xfrm>
            <a:off x="5028089" y="556372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182;p11">
            <a:extLst>
              <a:ext uri="{FF2B5EF4-FFF2-40B4-BE49-F238E27FC236}">
                <a16:creationId xmlns:a16="http://schemas.microsoft.com/office/drawing/2014/main" id="{966D2F31-0779-8288-1772-22381E0065D0}"/>
              </a:ext>
            </a:extLst>
          </p:cNvPr>
          <p:cNvSpPr txBox="1"/>
          <p:nvPr/>
        </p:nvSpPr>
        <p:spPr>
          <a:xfrm>
            <a:off x="5030302" y="6064321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183;p11">
            <a:extLst>
              <a:ext uri="{FF2B5EF4-FFF2-40B4-BE49-F238E27FC236}">
                <a16:creationId xmlns:a16="http://schemas.microsoft.com/office/drawing/2014/main" id="{5C666BDB-911D-4E9D-AC1B-1DFA54A94BB8}"/>
              </a:ext>
            </a:extLst>
          </p:cNvPr>
          <p:cNvSpPr txBox="1"/>
          <p:nvPr/>
        </p:nvSpPr>
        <p:spPr>
          <a:xfrm>
            <a:off x="4997401" y="6519121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184;p11">
            <a:extLst>
              <a:ext uri="{FF2B5EF4-FFF2-40B4-BE49-F238E27FC236}">
                <a16:creationId xmlns:a16="http://schemas.microsoft.com/office/drawing/2014/main" id="{0AC83268-00CB-A3E2-304D-E33D13A706BD}"/>
              </a:ext>
            </a:extLst>
          </p:cNvPr>
          <p:cNvSpPr txBox="1"/>
          <p:nvPr/>
        </p:nvSpPr>
        <p:spPr>
          <a:xfrm>
            <a:off x="5013726" y="6973921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185;p11">
            <a:extLst>
              <a:ext uri="{FF2B5EF4-FFF2-40B4-BE49-F238E27FC236}">
                <a16:creationId xmlns:a16="http://schemas.microsoft.com/office/drawing/2014/main" id="{88592056-C466-78FA-8719-6A5481454364}"/>
              </a:ext>
            </a:extLst>
          </p:cNvPr>
          <p:cNvSpPr txBox="1"/>
          <p:nvPr/>
        </p:nvSpPr>
        <p:spPr>
          <a:xfrm>
            <a:off x="5005445" y="7428720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SCREENPRINTING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188;p11">
            <a:extLst>
              <a:ext uri="{FF2B5EF4-FFF2-40B4-BE49-F238E27FC236}">
                <a16:creationId xmlns:a16="http://schemas.microsoft.com/office/drawing/2014/main" id="{8A65B368-52F8-23B0-6F95-90E4A376E586}"/>
              </a:ext>
            </a:extLst>
          </p:cNvPr>
          <p:cNvSpPr txBox="1"/>
          <p:nvPr/>
        </p:nvSpPr>
        <p:spPr>
          <a:xfrm>
            <a:off x="5028885" y="415792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403;p15">
            <a:extLst>
              <a:ext uri="{FF2B5EF4-FFF2-40B4-BE49-F238E27FC236}">
                <a16:creationId xmlns:a16="http://schemas.microsoft.com/office/drawing/2014/main" id="{84E4224E-5E39-72F7-EE87-E1F5425E8235}"/>
              </a:ext>
            </a:extLst>
          </p:cNvPr>
          <p:cNvSpPr txBox="1"/>
          <p:nvPr/>
        </p:nvSpPr>
        <p:spPr>
          <a:xfrm>
            <a:off x="9351210" y="456887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404;p15">
            <a:extLst>
              <a:ext uri="{FF2B5EF4-FFF2-40B4-BE49-F238E27FC236}">
                <a16:creationId xmlns:a16="http://schemas.microsoft.com/office/drawing/2014/main" id="{3CFAC307-798E-3030-D349-13A9D782FDD6}"/>
              </a:ext>
            </a:extLst>
          </p:cNvPr>
          <p:cNvSpPr txBox="1"/>
          <p:nvPr/>
        </p:nvSpPr>
        <p:spPr>
          <a:xfrm>
            <a:off x="9350710" y="5035965"/>
            <a:ext cx="318999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405;p15">
            <a:extLst>
              <a:ext uri="{FF2B5EF4-FFF2-40B4-BE49-F238E27FC236}">
                <a16:creationId xmlns:a16="http://schemas.microsoft.com/office/drawing/2014/main" id="{B98CB73B-A4E3-544A-2AB9-A77D6D3F7632}"/>
              </a:ext>
            </a:extLst>
          </p:cNvPr>
          <p:cNvSpPr txBox="1"/>
          <p:nvPr/>
        </p:nvSpPr>
        <p:spPr>
          <a:xfrm>
            <a:off x="9351191" y="5519802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406;p15">
            <a:extLst>
              <a:ext uri="{FF2B5EF4-FFF2-40B4-BE49-F238E27FC236}">
                <a16:creationId xmlns:a16="http://schemas.microsoft.com/office/drawing/2014/main" id="{0B3B06B2-ADCC-57F1-F68E-DA91DAC8FA64}"/>
              </a:ext>
            </a:extLst>
          </p:cNvPr>
          <p:cNvSpPr txBox="1"/>
          <p:nvPr/>
        </p:nvSpPr>
        <p:spPr>
          <a:xfrm>
            <a:off x="9350704" y="6003654"/>
            <a:ext cx="318999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407;p15">
            <a:extLst>
              <a:ext uri="{FF2B5EF4-FFF2-40B4-BE49-F238E27FC236}">
                <a16:creationId xmlns:a16="http://schemas.microsoft.com/office/drawing/2014/main" id="{8CFA66B5-7BED-8C8D-0E6C-122ACD9D5E90}"/>
              </a:ext>
            </a:extLst>
          </p:cNvPr>
          <p:cNvSpPr txBox="1"/>
          <p:nvPr/>
        </p:nvSpPr>
        <p:spPr>
          <a:xfrm>
            <a:off x="9349242" y="6487505"/>
            <a:ext cx="3192919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408;p15">
            <a:extLst>
              <a:ext uri="{FF2B5EF4-FFF2-40B4-BE49-F238E27FC236}">
                <a16:creationId xmlns:a16="http://schemas.microsoft.com/office/drawing/2014/main" id="{245A9CD4-60ED-567C-C703-1865C93B932C}"/>
              </a:ext>
            </a:extLst>
          </p:cNvPr>
          <p:cNvSpPr txBox="1"/>
          <p:nvPr/>
        </p:nvSpPr>
        <p:spPr>
          <a:xfrm>
            <a:off x="9334141" y="6927778"/>
            <a:ext cx="322313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409;p15">
            <a:extLst>
              <a:ext uri="{FF2B5EF4-FFF2-40B4-BE49-F238E27FC236}">
                <a16:creationId xmlns:a16="http://schemas.microsoft.com/office/drawing/2014/main" id="{A2224E1F-682B-8B39-1C28-DB289685FB3C}"/>
              </a:ext>
            </a:extLst>
          </p:cNvPr>
          <p:cNvSpPr txBox="1"/>
          <p:nvPr/>
        </p:nvSpPr>
        <p:spPr>
          <a:xfrm>
            <a:off x="9481546" y="7377378"/>
            <a:ext cx="323970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410;p15">
            <a:extLst>
              <a:ext uri="{FF2B5EF4-FFF2-40B4-BE49-F238E27FC236}">
                <a16:creationId xmlns:a16="http://schemas.microsoft.com/office/drawing/2014/main" id="{D5C594BF-08E5-19A8-60D6-6F2C6D49F952}"/>
              </a:ext>
            </a:extLst>
          </p:cNvPr>
          <p:cNvSpPr txBox="1"/>
          <p:nvPr/>
        </p:nvSpPr>
        <p:spPr>
          <a:xfrm>
            <a:off x="9321825" y="413527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85;p11">
            <a:extLst>
              <a:ext uri="{FF2B5EF4-FFF2-40B4-BE49-F238E27FC236}">
                <a16:creationId xmlns:a16="http://schemas.microsoft.com/office/drawing/2014/main" id="{BF0041B8-24A6-34B2-7F3B-B2F56CBC70E0}"/>
              </a:ext>
            </a:extLst>
          </p:cNvPr>
          <p:cNvSpPr txBox="1"/>
          <p:nvPr/>
        </p:nvSpPr>
        <p:spPr>
          <a:xfrm>
            <a:off x="4997157" y="7962377"/>
            <a:ext cx="3239703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pt-BR" sz="1600" dirty="0">
                <a:latin typeface="Schibsted Grotesk Medium"/>
              </a:rPr>
              <a:t>EMBROIDERY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" name="Google Shape;185;p11">
            <a:extLst>
              <a:ext uri="{FF2B5EF4-FFF2-40B4-BE49-F238E27FC236}">
                <a16:creationId xmlns:a16="http://schemas.microsoft.com/office/drawing/2014/main" id="{CD87B5C8-9914-64BE-01B6-CEC7106022BB}"/>
              </a:ext>
            </a:extLst>
          </p:cNvPr>
          <p:cNvSpPr txBox="1"/>
          <p:nvPr/>
        </p:nvSpPr>
        <p:spPr>
          <a:xfrm>
            <a:off x="5008520" y="8428824"/>
            <a:ext cx="3239703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      </a:t>
            </a:r>
            <a:r>
              <a:rPr lang="pt-BR" sz="1600" dirty="0">
                <a:latin typeface="Schibsted Grotesk Medium"/>
              </a:rPr>
              <a:t>CUSTOM PRINTS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grpSp>
        <p:nvGrpSpPr>
          <p:cNvPr id="498" name="Google Shape;498;p17"/>
          <p:cNvGrpSpPr/>
          <p:nvPr/>
        </p:nvGrpSpPr>
        <p:grpSpPr>
          <a:xfrm>
            <a:off x="-31547" y="4209568"/>
            <a:ext cx="3247747" cy="3546453"/>
            <a:chOff x="1123212" y="6566243"/>
            <a:chExt cx="999676" cy="1821777"/>
          </a:xfrm>
        </p:grpSpPr>
        <p:sp>
          <p:nvSpPr>
            <p:cNvPr id="499" name="Google Shape;499;p17"/>
            <p:cNvSpPr txBox="1"/>
            <p:nvPr/>
          </p:nvSpPr>
          <p:spPr>
            <a:xfrm>
              <a:off x="1132895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0" name="Google Shape;500;p17"/>
            <p:cNvSpPr txBox="1"/>
            <p:nvPr/>
          </p:nvSpPr>
          <p:spPr>
            <a:xfrm>
              <a:off x="1132460" y="7031248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1" name="Google Shape;501;p17"/>
            <p:cNvSpPr txBox="1"/>
            <p:nvPr/>
          </p:nvSpPr>
          <p:spPr>
            <a:xfrm>
              <a:off x="1132658" y="7288388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2" name="Google Shape;502;p17"/>
            <p:cNvSpPr txBox="1"/>
            <p:nvPr/>
          </p:nvSpPr>
          <p:spPr>
            <a:xfrm>
              <a:off x="1132400" y="7533779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3" name="Google Shape;503;p17"/>
            <p:cNvSpPr txBox="1"/>
            <p:nvPr/>
          </p:nvSpPr>
          <p:spPr>
            <a:xfrm>
              <a:off x="1123212" y="7779168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4" name="Google Shape;504;p17"/>
            <p:cNvSpPr txBox="1"/>
            <p:nvPr/>
          </p:nvSpPr>
          <p:spPr>
            <a:xfrm>
              <a:off x="1128237" y="8012794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5" name="Google Shape;505;p17"/>
            <p:cNvSpPr txBox="1"/>
            <p:nvPr/>
          </p:nvSpPr>
          <p:spPr>
            <a:xfrm>
              <a:off x="1125688" y="8246420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6" name="Google Shape;506;p17"/>
            <p:cNvSpPr txBox="1"/>
            <p:nvPr/>
          </p:nvSpPr>
          <p:spPr>
            <a:xfrm>
              <a:off x="1132903" y="6566243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83343" y="1950471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5" name="Google Shape;555;p17"/>
          <p:cNvSpPr txBox="1"/>
          <p:nvPr/>
        </p:nvSpPr>
        <p:spPr>
          <a:xfrm>
            <a:off x="-11696" y="7962382"/>
            <a:ext cx="32232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Google Shape;179;p11">
            <a:extLst>
              <a:ext uri="{FF2B5EF4-FFF2-40B4-BE49-F238E27FC236}">
                <a16:creationId xmlns:a16="http://schemas.microsoft.com/office/drawing/2014/main" id="{1D818AA9-5AA4-61E6-2FF3-DE51890F6F0C}"/>
              </a:ext>
            </a:extLst>
          </p:cNvPr>
          <p:cNvSpPr txBox="1"/>
          <p:nvPr/>
        </p:nvSpPr>
        <p:spPr>
          <a:xfrm>
            <a:off x="642646" y="46936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180;p11">
            <a:extLst>
              <a:ext uri="{FF2B5EF4-FFF2-40B4-BE49-F238E27FC236}">
                <a16:creationId xmlns:a16="http://schemas.microsoft.com/office/drawing/2014/main" id="{3E3E2B52-5C37-F4FA-ECF2-C2B37347F5F6}"/>
              </a:ext>
            </a:extLst>
          </p:cNvPr>
          <p:cNvSpPr txBox="1"/>
          <p:nvPr/>
        </p:nvSpPr>
        <p:spPr>
          <a:xfrm>
            <a:off x="641233" y="5148518"/>
            <a:ext cx="3189996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181;p11">
            <a:extLst>
              <a:ext uri="{FF2B5EF4-FFF2-40B4-BE49-F238E27FC236}">
                <a16:creationId xmlns:a16="http://schemas.microsoft.com/office/drawing/2014/main" id="{730928C2-C631-FE88-B701-89C40292A782}"/>
              </a:ext>
            </a:extLst>
          </p:cNvPr>
          <p:cNvSpPr txBox="1"/>
          <p:nvPr/>
        </p:nvSpPr>
        <p:spPr>
          <a:xfrm>
            <a:off x="641876" y="56490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182;p11">
            <a:extLst>
              <a:ext uri="{FF2B5EF4-FFF2-40B4-BE49-F238E27FC236}">
                <a16:creationId xmlns:a16="http://schemas.microsoft.com/office/drawing/2014/main" id="{E28DEAF9-0660-DF29-1CA0-6B6653F74B9A}"/>
              </a:ext>
            </a:extLst>
          </p:cNvPr>
          <p:cNvSpPr txBox="1"/>
          <p:nvPr/>
        </p:nvSpPr>
        <p:spPr>
          <a:xfrm>
            <a:off x="644089" y="6149694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Google Shape;183;p11">
            <a:extLst>
              <a:ext uri="{FF2B5EF4-FFF2-40B4-BE49-F238E27FC236}">
                <a16:creationId xmlns:a16="http://schemas.microsoft.com/office/drawing/2014/main" id="{6FCBB571-3FFA-729E-204C-E35C5B7E52B8}"/>
              </a:ext>
            </a:extLst>
          </p:cNvPr>
          <p:cNvSpPr txBox="1"/>
          <p:nvPr/>
        </p:nvSpPr>
        <p:spPr>
          <a:xfrm>
            <a:off x="611188" y="6604494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Google Shape;184;p11">
            <a:extLst>
              <a:ext uri="{FF2B5EF4-FFF2-40B4-BE49-F238E27FC236}">
                <a16:creationId xmlns:a16="http://schemas.microsoft.com/office/drawing/2014/main" id="{A601C3FB-F257-F26D-85C9-7AB1674E998B}"/>
              </a:ext>
            </a:extLst>
          </p:cNvPr>
          <p:cNvSpPr txBox="1"/>
          <p:nvPr/>
        </p:nvSpPr>
        <p:spPr>
          <a:xfrm>
            <a:off x="627513" y="7059294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185;p11">
            <a:extLst>
              <a:ext uri="{FF2B5EF4-FFF2-40B4-BE49-F238E27FC236}">
                <a16:creationId xmlns:a16="http://schemas.microsoft.com/office/drawing/2014/main" id="{D7BA3548-C97D-E5CA-2437-F98A6F7AC734}"/>
              </a:ext>
            </a:extLst>
          </p:cNvPr>
          <p:cNvSpPr txBox="1"/>
          <p:nvPr/>
        </p:nvSpPr>
        <p:spPr>
          <a:xfrm>
            <a:off x="619232" y="7514093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SCREENPRINTING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188;p11">
            <a:extLst>
              <a:ext uri="{FF2B5EF4-FFF2-40B4-BE49-F238E27FC236}">
                <a16:creationId xmlns:a16="http://schemas.microsoft.com/office/drawing/2014/main" id="{2D4063BC-0BD7-68F9-4D27-378E2DF51770}"/>
              </a:ext>
            </a:extLst>
          </p:cNvPr>
          <p:cNvSpPr txBox="1"/>
          <p:nvPr/>
        </p:nvSpPr>
        <p:spPr>
          <a:xfrm>
            <a:off x="642672" y="42432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548;p17">
            <a:extLst>
              <a:ext uri="{FF2B5EF4-FFF2-40B4-BE49-F238E27FC236}">
                <a16:creationId xmlns:a16="http://schemas.microsoft.com/office/drawing/2014/main" id="{FAD29A72-15E4-441A-74FC-1EE2CD620844}"/>
              </a:ext>
            </a:extLst>
          </p:cNvPr>
          <p:cNvSpPr txBox="1"/>
          <p:nvPr/>
        </p:nvSpPr>
        <p:spPr>
          <a:xfrm>
            <a:off x="4994825" y="4663605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549;p17">
            <a:extLst>
              <a:ext uri="{FF2B5EF4-FFF2-40B4-BE49-F238E27FC236}">
                <a16:creationId xmlns:a16="http://schemas.microsoft.com/office/drawing/2014/main" id="{3412AC4C-88A4-68CA-1883-6FD2B1B20D13}"/>
              </a:ext>
            </a:extLst>
          </p:cNvPr>
          <p:cNvSpPr txBox="1"/>
          <p:nvPr/>
        </p:nvSpPr>
        <p:spPr>
          <a:xfrm>
            <a:off x="5027960" y="5139542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550;p17">
            <a:extLst>
              <a:ext uri="{FF2B5EF4-FFF2-40B4-BE49-F238E27FC236}">
                <a16:creationId xmlns:a16="http://schemas.microsoft.com/office/drawing/2014/main" id="{156F0EA1-B139-2F28-5EFB-3B763D1E7BC8}"/>
              </a:ext>
            </a:extLst>
          </p:cNvPr>
          <p:cNvSpPr txBox="1"/>
          <p:nvPr/>
        </p:nvSpPr>
        <p:spPr>
          <a:xfrm>
            <a:off x="4994552" y="56154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551;p17">
            <a:extLst>
              <a:ext uri="{FF2B5EF4-FFF2-40B4-BE49-F238E27FC236}">
                <a16:creationId xmlns:a16="http://schemas.microsoft.com/office/drawing/2014/main" id="{A7AEE572-4D90-2666-714E-9AC35D4712C1}"/>
              </a:ext>
            </a:extLst>
          </p:cNvPr>
          <p:cNvSpPr txBox="1"/>
          <p:nvPr/>
        </p:nvSpPr>
        <p:spPr>
          <a:xfrm>
            <a:off x="4993841" y="6058782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552;p17">
            <a:extLst>
              <a:ext uri="{FF2B5EF4-FFF2-40B4-BE49-F238E27FC236}">
                <a16:creationId xmlns:a16="http://schemas.microsoft.com/office/drawing/2014/main" id="{43FE2BCD-18F1-1127-2F81-2471F2A4FC10}"/>
              </a:ext>
            </a:extLst>
          </p:cNvPr>
          <p:cNvSpPr txBox="1"/>
          <p:nvPr/>
        </p:nvSpPr>
        <p:spPr>
          <a:xfrm>
            <a:off x="4990917" y="6519443"/>
            <a:ext cx="31929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Google Shape;553;p17">
            <a:extLst>
              <a:ext uri="{FF2B5EF4-FFF2-40B4-BE49-F238E27FC236}">
                <a16:creationId xmlns:a16="http://schemas.microsoft.com/office/drawing/2014/main" id="{CDF2E62B-2462-F6D8-D3E2-EC5135FCD6B2}"/>
              </a:ext>
            </a:extLst>
          </p:cNvPr>
          <p:cNvSpPr txBox="1"/>
          <p:nvPr/>
        </p:nvSpPr>
        <p:spPr>
          <a:xfrm>
            <a:off x="5257029" y="6980092"/>
            <a:ext cx="322313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554;p17">
            <a:extLst>
              <a:ext uri="{FF2B5EF4-FFF2-40B4-BE49-F238E27FC236}">
                <a16:creationId xmlns:a16="http://schemas.microsoft.com/office/drawing/2014/main" id="{C8DB22C3-C9E6-006D-1F43-F92DCCA2D0BC}"/>
              </a:ext>
            </a:extLst>
          </p:cNvPr>
          <p:cNvSpPr txBox="1"/>
          <p:nvPr/>
        </p:nvSpPr>
        <p:spPr>
          <a:xfrm>
            <a:off x="4992863" y="418764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539;p17">
            <a:extLst>
              <a:ext uri="{FF2B5EF4-FFF2-40B4-BE49-F238E27FC236}">
                <a16:creationId xmlns:a16="http://schemas.microsoft.com/office/drawing/2014/main" id="{789FAF6D-887E-0AE3-E90E-12F9543A2D0A}"/>
              </a:ext>
            </a:extLst>
          </p:cNvPr>
          <p:cNvSpPr txBox="1"/>
          <p:nvPr/>
        </p:nvSpPr>
        <p:spPr>
          <a:xfrm>
            <a:off x="9395686" y="469811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540;p17">
            <a:extLst>
              <a:ext uri="{FF2B5EF4-FFF2-40B4-BE49-F238E27FC236}">
                <a16:creationId xmlns:a16="http://schemas.microsoft.com/office/drawing/2014/main" id="{0253A4BF-4EDB-E1F0-24D4-2AB55858F722}"/>
              </a:ext>
            </a:extLst>
          </p:cNvPr>
          <p:cNvSpPr txBox="1"/>
          <p:nvPr/>
        </p:nvSpPr>
        <p:spPr>
          <a:xfrm>
            <a:off x="9395673" y="5175819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541;p17">
            <a:extLst>
              <a:ext uri="{FF2B5EF4-FFF2-40B4-BE49-F238E27FC236}">
                <a16:creationId xmlns:a16="http://schemas.microsoft.com/office/drawing/2014/main" id="{76CD8016-FE99-D5C2-5069-3791A8D2E959}"/>
              </a:ext>
            </a:extLst>
          </p:cNvPr>
          <p:cNvSpPr txBox="1"/>
          <p:nvPr/>
        </p:nvSpPr>
        <p:spPr>
          <a:xfrm>
            <a:off x="9395667" y="566496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542;p17">
            <a:extLst>
              <a:ext uri="{FF2B5EF4-FFF2-40B4-BE49-F238E27FC236}">
                <a16:creationId xmlns:a16="http://schemas.microsoft.com/office/drawing/2014/main" id="{E5D256B7-8470-D62A-EA5C-96FDE500A2B1}"/>
              </a:ext>
            </a:extLst>
          </p:cNvPr>
          <p:cNvSpPr txBox="1"/>
          <p:nvPr/>
        </p:nvSpPr>
        <p:spPr>
          <a:xfrm>
            <a:off x="9395680" y="6136943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543;p17">
            <a:extLst>
              <a:ext uri="{FF2B5EF4-FFF2-40B4-BE49-F238E27FC236}">
                <a16:creationId xmlns:a16="http://schemas.microsoft.com/office/drawing/2014/main" id="{28E99AFC-D1F4-46F8-A76E-E38E6F51B691}"/>
              </a:ext>
            </a:extLst>
          </p:cNvPr>
          <p:cNvSpPr txBox="1"/>
          <p:nvPr/>
        </p:nvSpPr>
        <p:spPr>
          <a:xfrm>
            <a:off x="9395676" y="6600332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544;p17">
            <a:extLst>
              <a:ext uri="{FF2B5EF4-FFF2-40B4-BE49-F238E27FC236}">
                <a16:creationId xmlns:a16="http://schemas.microsoft.com/office/drawing/2014/main" id="{CF8B47AA-82D6-4CF2-0D0C-A33D13AFF20B}"/>
              </a:ext>
            </a:extLst>
          </p:cNvPr>
          <p:cNvSpPr txBox="1"/>
          <p:nvPr/>
        </p:nvSpPr>
        <p:spPr>
          <a:xfrm>
            <a:off x="9395676" y="7059418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545;p17">
            <a:extLst>
              <a:ext uri="{FF2B5EF4-FFF2-40B4-BE49-F238E27FC236}">
                <a16:creationId xmlns:a16="http://schemas.microsoft.com/office/drawing/2014/main" id="{C05D5196-1042-3FD1-CDCB-B8E3A28AE521}"/>
              </a:ext>
            </a:extLst>
          </p:cNvPr>
          <p:cNvSpPr txBox="1"/>
          <p:nvPr/>
        </p:nvSpPr>
        <p:spPr>
          <a:xfrm>
            <a:off x="9387395" y="7509018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546;p17">
            <a:extLst>
              <a:ext uri="{FF2B5EF4-FFF2-40B4-BE49-F238E27FC236}">
                <a16:creationId xmlns:a16="http://schemas.microsoft.com/office/drawing/2014/main" id="{7B3AA212-E8FF-E33B-0E90-41BDB1DE398B}"/>
              </a:ext>
            </a:extLst>
          </p:cNvPr>
          <p:cNvSpPr txBox="1"/>
          <p:nvPr/>
        </p:nvSpPr>
        <p:spPr>
          <a:xfrm>
            <a:off x="9305925" y="4243293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85;p11">
            <a:extLst>
              <a:ext uri="{FF2B5EF4-FFF2-40B4-BE49-F238E27FC236}">
                <a16:creationId xmlns:a16="http://schemas.microsoft.com/office/drawing/2014/main" id="{AD7718C4-FD07-56CC-7FCF-12D5D0E9BFD5}"/>
              </a:ext>
            </a:extLst>
          </p:cNvPr>
          <p:cNvSpPr txBox="1"/>
          <p:nvPr/>
        </p:nvSpPr>
        <p:spPr>
          <a:xfrm>
            <a:off x="619232" y="7968892"/>
            <a:ext cx="3239703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</a:t>
            </a:r>
            <a:r>
              <a:rPr lang="pt-BR" sz="1700" dirty="0">
                <a:latin typeface="Schibsted Grotesk Medium" panose="020B0604020202020204" charset="0"/>
                <a:cs typeface="Schibsted Grotesk Medium" panose="020B0604020202020204" charset="0"/>
              </a:rPr>
              <a:t>EMBROIDERY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1754</Words>
  <Application>Microsoft Office PowerPoint</Application>
  <PresentationFormat>Personalizar</PresentationFormat>
  <Paragraphs>465</Paragraphs>
  <Slides>18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Schibsted Grotesk</vt:lpstr>
      <vt:lpstr>Roboto Light</vt:lpstr>
      <vt:lpstr>Calibri</vt:lpstr>
      <vt:lpstr>Arial</vt:lpstr>
      <vt:lpstr>Schibsted Grotesk Medium</vt:lpstr>
      <vt:lpstr>Schibsted Grotesk SemiBold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17</cp:revision>
  <dcterms:modified xsi:type="dcterms:W3CDTF">2025-12-12T16:44:57Z</dcterms:modified>
</cp:coreProperties>
</file>